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3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968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16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68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31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7820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53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772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15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66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49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378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6653B-8F29-4AC0-B1CA-BA35F5A1A87D}" type="datetimeFigureOut">
              <a:rPr lang="pl-PL" smtClean="0"/>
              <a:t>26.05.2020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0ABD4-E6B5-43F0-92E7-9E4CE764B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436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82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5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9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8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2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9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0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4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81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5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882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0</Words>
  <Application>Microsoft Office PowerPoint</Application>
  <PresentationFormat>Pokaz na ekranie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Użytkownik systemu Windows</cp:lastModifiedBy>
  <cp:revision>7</cp:revision>
  <dcterms:created xsi:type="dcterms:W3CDTF">2020-05-25T11:00:11Z</dcterms:created>
  <dcterms:modified xsi:type="dcterms:W3CDTF">2020-05-26T12:29:28Z</dcterms:modified>
</cp:coreProperties>
</file>